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9" r:id="rId11"/>
    <p:sldId id="265" r:id="rId12"/>
    <p:sldId id="266" r:id="rId13"/>
    <p:sldId id="267" r:id="rId14"/>
    <p:sldId id="268" r:id="rId15"/>
    <p:sldId id="283" r:id="rId16"/>
    <p:sldId id="269" r:id="rId17"/>
    <p:sldId id="270" r:id="rId18"/>
    <p:sldId id="280" r:id="rId19"/>
    <p:sldId id="281" r:id="rId20"/>
    <p:sldId id="282" r:id="rId21"/>
    <p:sldId id="271" r:id="rId22"/>
    <p:sldId id="272" r:id="rId23"/>
    <p:sldId id="273" r:id="rId24"/>
    <p:sldId id="274" r:id="rId25"/>
    <p:sldId id="276" r:id="rId26"/>
    <p:sldId id="277" r:id="rId27"/>
    <p:sldId id="278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040" autoAdjust="0"/>
  </p:normalViewPr>
  <p:slideViewPr>
    <p:cSldViewPr snapToGrid="0">
      <p:cViewPr varScale="1">
        <p:scale>
          <a:sx n="81" d="100"/>
          <a:sy n="81" d="100"/>
        </p:scale>
        <p:origin x="17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CD5A2B5-F33B-403C-AAD6-DB2786DD5C59}" type="doc">
      <dgm:prSet loTypeId="urn:microsoft.com/office/officeart/2005/8/layout/radial6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553402-C439-41D7-BC81-F73677310844}">
      <dgm:prSet phldrT="[Текст]" phldr="0"/>
      <dgm:spPr/>
      <dgm:t>
        <a:bodyPr/>
        <a:lstStyle/>
        <a:p>
          <a:r>
            <a:rPr lang="ru-RU" dirty="0"/>
            <a:t>ИБ</a:t>
          </a:r>
        </a:p>
      </dgm:t>
    </dgm:pt>
    <dgm:pt modelId="{EA7B1A7A-9A96-49C5-81CE-9120590D5C43}" type="parTrans" cxnId="{B912D4FF-2D17-4483-B8C8-86F44B0D4A09}">
      <dgm:prSet/>
      <dgm:spPr/>
      <dgm:t>
        <a:bodyPr/>
        <a:lstStyle/>
        <a:p>
          <a:endParaRPr lang="ru-RU"/>
        </a:p>
      </dgm:t>
    </dgm:pt>
    <dgm:pt modelId="{65CCDD00-DB3A-4673-BB83-57F95306B457}" type="sibTrans" cxnId="{B912D4FF-2D17-4483-B8C8-86F44B0D4A09}">
      <dgm:prSet/>
      <dgm:spPr/>
      <dgm:t>
        <a:bodyPr/>
        <a:lstStyle/>
        <a:p>
          <a:endParaRPr lang="ru-RU"/>
        </a:p>
      </dgm:t>
    </dgm:pt>
    <dgm:pt modelId="{5DBA3A41-569B-4021-9E60-29658F97DF9F}">
      <dgm:prSet phldrT="[Текст]" phldr="0"/>
      <dgm:spPr/>
      <dgm:t>
        <a:bodyPr/>
        <a:lstStyle/>
        <a:p>
          <a:r>
            <a:rPr lang="en-US" dirty="0"/>
            <a:t>Dev</a:t>
          </a:r>
          <a:endParaRPr lang="ru-RU" dirty="0"/>
        </a:p>
      </dgm:t>
    </dgm:pt>
    <dgm:pt modelId="{66B343F5-2EDB-42EB-AB59-4E7266457D3D}" type="parTrans" cxnId="{F213DBB3-0661-4089-9B73-9FA41A64DCC1}">
      <dgm:prSet/>
      <dgm:spPr/>
      <dgm:t>
        <a:bodyPr/>
        <a:lstStyle/>
        <a:p>
          <a:endParaRPr lang="ru-RU"/>
        </a:p>
      </dgm:t>
    </dgm:pt>
    <dgm:pt modelId="{EC1AA978-1010-4FB5-8C88-22A627DA6949}" type="sibTrans" cxnId="{F213DBB3-0661-4089-9B73-9FA41A64DCC1}">
      <dgm:prSet/>
      <dgm:spPr/>
      <dgm:t>
        <a:bodyPr/>
        <a:lstStyle/>
        <a:p>
          <a:endParaRPr lang="ru-RU"/>
        </a:p>
      </dgm:t>
    </dgm:pt>
    <dgm:pt modelId="{716133CB-8362-474D-B9E7-A6B86543DBDF}">
      <dgm:prSet phldrT="[Текст]" phldr="0"/>
      <dgm:spPr/>
      <dgm:t>
        <a:bodyPr/>
        <a:lstStyle/>
        <a:p>
          <a:r>
            <a:rPr lang="en-US" dirty="0"/>
            <a:t>QA</a:t>
          </a:r>
          <a:endParaRPr lang="ru-RU" dirty="0"/>
        </a:p>
      </dgm:t>
    </dgm:pt>
    <dgm:pt modelId="{BA4B7350-5E2B-40D3-BDB3-2398BDEC718E}" type="parTrans" cxnId="{14B00621-7274-491A-8EBC-601C61F006BE}">
      <dgm:prSet/>
      <dgm:spPr/>
      <dgm:t>
        <a:bodyPr/>
        <a:lstStyle/>
        <a:p>
          <a:endParaRPr lang="ru-RU"/>
        </a:p>
      </dgm:t>
    </dgm:pt>
    <dgm:pt modelId="{653A9BFE-19A8-4D38-814E-1123FA90403B}" type="sibTrans" cxnId="{14B00621-7274-491A-8EBC-601C61F006BE}">
      <dgm:prSet/>
      <dgm:spPr/>
      <dgm:t>
        <a:bodyPr/>
        <a:lstStyle/>
        <a:p>
          <a:endParaRPr lang="ru-RU"/>
        </a:p>
      </dgm:t>
    </dgm:pt>
    <dgm:pt modelId="{CE82599B-8AF0-494A-A1B8-40BDC878325B}">
      <dgm:prSet phldrT="[Текст]" phldr="0"/>
      <dgm:spPr/>
      <dgm:t>
        <a:bodyPr/>
        <a:lstStyle/>
        <a:p>
          <a:r>
            <a:rPr lang="en-US" dirty="0"/>
            <a:t>SA</a:t>
          </a:r>
          <a:endParaRPr lang="ru-RU" dirty="0"/>
        </a:p>
      </dgm:t>
    </dgm:pt>
    <dgm:pt modelId="{5D5E0C8F-B2A0-416B-B67C-0089FB6A1E34}" type="parTrans" cxnId="{02D21549-2BBB-4699-9FE4-D73342E59CF2}">
      <dgm:prSet/>
      <dgm:spPr/>
      <dgm:t>
        <a:bodyPr/>
        <a:lstStyle/>
        <a:p>
          <a:endParaRPr lang="ru-RU"/>
        </a:p>
      </dgm:t>
    </dgm:pt>
    <dgm:pt modelId="{11E34B7E-92DA-4095-B96C-37AB54927588}" type="sibTrans" cxnId="{02D21549-2BBB-4699-9FE4-D73342E59CF2}">
      <dgm:prSet/>
      <dgm:spPr/>
      <dgm:t>
        <a:bodyPr/>
        <a:lstStyle/>
        <a:p>
          <a:endParaRPr lang="ru-RU"/>
        </a:p>
      </dgm:t>
    </dgm:pt>
    <dgm:pt modelId="{E9979F63-03FB-424E-B554-FA385371259A}">
      <dgm:prSet phldrT="[Текст]" phldr="0"/>
      <dgm:spPr/>
      <dgm:t>
        <a:bodyPr/>
        <a:lstStyle/>
        <a:p>
          <a:r>
            <a:rPr lang="en-US" dirty="0"/>
            <a:t>Arch</a:t>
          </a:r>
          <a:endParaRPr lang="ru-RU" dirty="0"/>
        </a:p>
      </dgm:t>
    </dgm:pt>
    <dgm:pt modelId="{37E80E60-9F9C-4521-AC9E-37FB8F587DCB}" type="parTrans" cxnId="{A4F7291F-5868-4523-94B5-0609B1BF094F}">
      <dgm:prSet/>
      <dgm:spPr/>
      <dgm:t>
        <a:bodyPr/>
        <a:lstStyle/>
        <a:p>
          <a:endParaRPr lang="ru-RU"/>
        </a:p>
      </dgm:t>
    </dgm:pt>
    <dgm:pt modelId="{DD3E50B6-0833-4451-9D05-464437FA4742}" type="sibTrans" cxnId="{A4F7291F-5868-4523-94B5-0609B1BF094F}">
      <dgm:prSet/>
      <dgm:spPr/>
      <dgm:t>
        <a:bodyPr/>
        <a:lstStyle/>
        <a:p>
          <a:endParaRPr lang="ru-RU"/>
        </a:p>
      </dgm:t>
    </dgm:pt>
    <dgm:pt modelId="{99911EB8-901D-45A3-9DAD-0E86382566D8}">
      <dgm:prSet phldrT="[Текст]" phldr="0"/>
      <dgm:spPr/>
      <dgm:t>
        <a:bodyPr/>
        <a:lstStyle/>
        <a:p>
          <a:r>
            <a:rPr lang="en-US" dirty="0"/>
            <a:t>DevOps</a:t>
          </a:r>
          <a:endParaRPr lang="ru-RU" dirty="0"/>
        </a:p>
      </dgm:t>
    </dgm:pt>
    <dgm:pt modelId="{3EB42A03-166A-49B2-8246-CB22F2F55CAD}" type="parTrans" cxnId="{7AAB8211-8FEF-4CE9-AAD7-C73857996833}">
      <dgm:prSet/>
      <dgm:spPr/>
      <dgm:t>
        <a:bodyPr/>
        <a:lstStyle/>
        <a:p>
          <a:endParaRPr lang="ru-RU"/>
        </a:p>
      </dgm:t>
    </dgm:pt>
    <dgm:pt modelId="{842DA234-7BFC-40A2-8021-223A78B90C2D}" type="sibTrans" cxnId="{7AAB8211-8FEF-4CE9-AAD7-C73857996833}">
      <dgm:prSet/>
      <dgm:spPr/>
      <dgm:t>
        <a:bodyPr/>
        <a:lstStyle/>
        <a:p>
          <a:endParaRPr lang="ru-RU"/>
        </a:p>
      </dgm:t>
    </dgm:pt>
    <dgm:pt modelId="{51344AD4-C651-422C-9787-863B379C2609}">
      <dgm:prSet phldrT="[Текст]" phldr="0"/>
      <dgm:spPr/>
      <dgm:t>
        <a:bodyPr/>
        <a:lstStyle/>
        <a:p>
          <a:r>
            <a:rPr lang="en-US" dirty="0"/>
            <a:t>Data Engineer</a:t>
          </a:r>
          <a:endParaRPr lang="ru-RU" dirty="0"/>
        </a:p>
      </dgm:t>
    </dgm:pt>
    <dgm:pt modelId="{8D6EBD45-2319-4864-96A3-E2B5DA54C2EA}" type="parTrans" cxnId="{DA0C3286-7851-4A59-9E48-585D9F22E015}">
      <dgm:prSet/>
      <dgm:spPr/>
      <dgm:t>
        <a:bodyPr/>
        <a:lstStyle/>
        <a:p>
          <a:endParaRPr lang="ru-RU"/>
        </a:p>
      </dgm:t>
    </dgm:pt>
    <dgm:pt modelId="{D4879B68-E6FB-4E64-88F6-C78C398B4992}" type="sibTrans" cxnId="{DA0C3286-7851-4A59-9E48-585D9F22E015}">
      <dgm:prSet/>
      <dgm:spPr/>
      <dgm:t>
        <a:bodyPr/>
        <a:lstStyle/>
        <a:p>
          <a:endParaRPr lang="ru-RU"/>
        </a:p>
      </dgm:t>
    </dgm:pt>
    <dgm:pt modelId="{9121A13A-103B-481F-A353-90581417FFC5}">
      <dgm:prSet phldrT="[Текст]" phldr="0"/>
      <dgm:spPr/>
      <dgm:t>
        <a:bodyPr/>
        <a:lstStyle/>
        <a:p>
          <a:r>
            <a:rPr lang="en-US" dirty="0"/>
            <a:t>ML Engineer</a:t>
          </a:r>
          <a:endParaRPr lang="ru-RU" dirty="0"/>
        </a:p>
      </dgm:t>
    </dgm:pt>
    <dgm:pt modelId="{086D90A9-FDFA-4EA2-ABC6-DE888524C689}" type="parTrans" cxnId="{1C7ACD79-81A7-45DF-9A0D-6A1ED182D013}">
      <dgm:prSet/>
      <dgm:spPr/>
      <dgm:t>
        <a:bodyPr/>
        <a:lstStyle/>
        <a:p>
          <a:endParaRPr lang="ru-RU"/>
        </a:p>
      </dgm:t>
    </dgm:pt>
    <dgm:pt modelId="{04A508AA-6C3C-4CEA-9EB9-EF5A78E70515}" type="sibTrans" cxnId="{1C7ACD79-81A7-45DF-9A0D-6A1ED182D013}">
      <dgm:prSet/>
      <dgm:spPr/>
      <dgm:t>
        <a:bodyPr/>
        <a:lstStyle/>
        <a:p>
          <a:endParaRPr lang="ru-RU"/>
        </a:p>
      </dgm:t>
    </dgm:pt>
    <dgm:pt modelId="{79F8BCAE-A967-4C02-8C21-ADDFB7B155AE}" type="pres">
      <dgm:prSet presAssocID="{8CD5A2B5-F33B-403C-AAD6-DB2786DD5C59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DE3FE71-653D-4BCA-91BE-5C88C22D2585}" type="pres">
      <dgm:prSet presAssocID="{53553402-C439-41D7-BC81-F73677310844}" presName="centerShape" presStyleLbl="node0" presStyleIdx="0" presStyleCnt="1"/>
      <dgm:spPr/>
    </dgm:pt>
    <dgm:pt modelId="{74E6CB6A-74BE-4485-AA56-197F50A838B7}" type="pres">
      <dgm:prSet presAssocID="{5DBA3A41-569B-4021-9E60-29658F97DF9F}" presName="node" presStyleLbl="node1" presStyleIdx="0" presStyleCnt="7">
        <dgm:presLayoutVars>
          <dgm:bulletEnabled val="1"/>
        </dgm:presLayoutVars>
      </dgm:prSet>
      <dgm:spPr/>
    </dgm:pt>
    <dgm:pt modelId="{8D0231B8-4C77-4BE6-8637-49B75DDF1269}" type="pres">
      <dgm:prSet presAssocID="{5DBA3A41-569B-4021-9E60-29658F97DF9F}" presName="dummy" presStyleCnt="0"/>
      <dgm:spPr/>
    </dgm:pt>
    <dgm:pt modelId="{60F7C193-0E0B-4288-A2BA-30D52E02C284}" type="pres">
      <dgm:prSet presAssocID="{EC1AA978-1010-4FB5-8C88-22A627DA6949}" presName="sibTrans" presStyleLbl="sibTrans2D1" presStyleIdx="0" presStyleCnt="7"/>
      <dgm:spPr/>
    </dgm:pt>
    <dgm:pt modelId="{531EEE81-4C68-42F1-BD7B-432C53AB7F57}" type="pres">
      <dgm:prSet presAssocID="{716133CB-8362-474D-B9E7-A6B86543DBDF}" presName="node" presStyleLbl="node1" presStyleIdx="1" presStyleCnt="7">
        <dgm:presLayoutVars>
          <dgm:bulletEnabled val="1"/>
        </dgm:presLayoutVars>
      </dgm:prSet>
      <dgm:spPr/>
    </dgm:pt>
    <dgm:pt modelId="{81B73403-8B50-4C17-B79A-08B2EBDC7E93}" type="pres">
      <dgm:prSet presAssocID="{716133CB-8362-474D-B9E7-A6B86543DBDF}" presName="dummy" presStyleCnt="0"/>
      <dgm:spPr/>
    </dgm:pt>
    <dgm:pt modelId="{81878DFB-D4BC-425D-955E-F9631EBAB8BA}" type="pres">
      <dgm:prSet presAssocID="{653A9BFE-19A8-4D38-814E-1123FA90403B}" presName="sibTrans" presStyleLbl="sibTrans2D1" presStyleIdx="1" presStyleCnt="7"/>
      <dgm:spPr/>
    </dgm:pt>
    <dgm:pt modelId="{A787B596-B1AA-4CF0-A94F-57A02CE64D67}" type="pres">
      <dgm:prSet presAssocID="{CE82599B-8AF0-494A-A1B8-40BDC878325B}" presName="node" presStyleLbl="node1" presStyleIdx="2" presStyleCnt="7">
        <dgm:presLayoutVars>
          <dgm:bulletEnabled val="1"/>
        </dgm:presLayoutVars>
      </dgm:prSet>
      <dgm:spPr/>
    </dgm:pt>
    <dgm:pt modelId="{42FD7363-F654-4BA2-80CA-F5DE0C85EACD}" type="pres">
      <dgm:prSet presAssocID="{CE82599B-8AF0-494A-A1B8-40BDC878325B}" presName="dummy" presStyleCnt="0"/>
      <dgm:spPr/>
    </dgm:pt>
    <dgm:pt modelId="{039AC59E-4DE7-43C0-8BB4-E27ECE838E5B}" type="pres">
      <dgm:prSet presAssocID="{11E34B7E-92DA-4095-B96C-37AB54927588}" presName="sibTrans" presStyleLbl="sibTrans2D1" presStyleIdx="2" presStyleCnt="7"/>
      <dgm:spPr/>
    </dgm:pt>
    <dgm:pt modelId="{4001E9C4-21F6-4A0E-958E-8C91DA36DB65}" type="pres">
      <dgm:prSet presAssocID="{E9979F63-03FB-424E-B554-FA385371259A}" presName="node" presStyleLbl="node1" presStyleIdx="3" presStyleCnt="7">
        <dgm:presLayoutVars>
          <dgm:bulletEnabled val="1"/>
        </dgm:presLayoutVars>
      </dgm:prSet>
      <dgm:spPr/>
    </dgm:pt>
    <dgm:pt modelId="{CE6A6160-E7EC-49E7-87BF-D8E02DA1EDE7}" type="pres">
      <dgm:prSet presAssocID="{E9979F63-03FB-424E-B554-FA385371259A}" presName="dummy" presStyleCnt="0"/>
      <dgm:spPr/>
    </dgm:pt>
    <dgm:pt modelId="{F21ADF48-60BC-433B-B579-BA5EACD01242}" type="pres">
      <dgm:prSet presAssocID="{DD3E50B6-0833-4451-9D05-464437FA4742}" presName="sibTrans" presStyleLbl="sibTrans2D1" presStyleIdx="3" presStyleCnt="7"/>
      <dgm:spPr/>
    </dgm:pt>
    <dgm:pt modelId="{E0DEBEA4-CA3F-49EB-86D3-81F786CAB574}" type="pres">
      <dgm:prSet presAssocID="{99911EB8-901D-45A3-9DAD-0E86382566D8}" presName="node" presStyleLbl="node1" presStyleIdx="4" presStyleCnt="7">
        <dgm:presLayoutVars>
          <dgm:bulletEnabled val="1"/>
        </dgm:presLayoutVars>
      </dgm:prSet>
      <dgm:spPr/>
    </dgm:pt>
    <dgm:pt modelId="{E353FA28-FFBF-494C-88B1-365BD5C49792}" type="pres">
      <dgm:prSet presAssocID="{99911EB8-901D-45A3-9DAD-0E86382566D8}" presName="dummy" presStyleCnt="0"/>
      <dgm:spPr/>
    </dgm:pt>
    <dgm:pt modelId="{2891FCF6-85E5-48EB-914C-CDAF4DEF4DEC}" type="pres">
      <dgm:prSet presAssocID="{842DA234-7BFC-40A2-8021-223A78B90C2D}" presName="sibTrans" presStyleLbl="sibTrans2D1" presStyleIdx="4" presStyleCnt="7"/>
      <dgm:spPr/>
    </dgm:pt>
    <dgm:pt modelId="{3F7E28C5-808E-4CF7-8B15-BC5B6297251E}" type="pres">
      <dgm:prSet presAssocID="{51344AD4-C651-422C-9787-863B379C2609}" presName="node" presStyleLbl="node1" presStyleIdx="5" presStyleCnt="7">
        <dgm:presLayoutVars>
          <dgm:bulletEnabled val="1"/>
        </dgm:presLayoutVars>
      </dgm:prSet>
      <dgm:spPr/>
    </dgm:pt>
    <dgm:pt modelId="{F6AC7FB2-5C21-424F-B341-97F70A4A6FB2}" type="pres">
      <dgm:prSet presAssocID="{51344AD4-C651-422C-9787-863B379C2609}" presName="dummy" presStyleCnt="0"/>
      <dgm:spPr/>
    </dgm:pt>
    <dgm:pt modelId="{C48E5945-0DD0-421E-B61B-2CDC2A03EB73}" type="pres">
      <dgm:prSet presAssocID="{D4879B68-E6FB-4E64-88F6-C78C398B4992}" presName="sibTrans" presStyleLbl="sibTrans2D1" presStyleIdx="5" presStyleCnt="7"/>
      <dgm:spPr/>
    </dgm:pt>
    <dgm:pt modelId="{757709DD-E2A3-4136-B1EF-5A9AC1D15E07}" type="pres">
      <dgm:prSet presAssocID="{9121A13A-103B-481F-A353-90581417FFC5}" presName="node" presStyleLbl="node1" presStyleIdx="6" presStyleCnt="7">
        <dgm:presLayoutVars>
          <dgm:bulletEnabled val="1"/>
        </dgm:presLayoutVars>
      </dgm:prSet>
      <dgm:spPr/>
    </dgm:pt>
    <dgm:pt modelId="{8ECA9580-579C-4E33-BE76-EE0D0D044FB6}" type="pres">
      <dgm:prSet presAssocID="{9121A13A-103B-481F-A353-90581417FFC5}" presName="dummy" presStyleCnt="0"/>
      <dgm:spPr/>
    </dgm:pt>
    <dgm:pt modelId="{DB79F17F-2546-4504-BA12-1B5216D3732E}" type="pres">
      <dgm:prSet presAssocID="{04A508AA-6C3C-4CEA-9EB9-EF5A78E70515}" presName="sibTrans" presStyleLbl="sibTrans2D1" presStyleIdx="6" presStyleCnt="7"/>
      <dgm:spPr/>
    </dgm:pt>
  </dgm:ptLst>
  <dgm:cxnLst>
    <dgm:cxn modelId="{47CE8007-6252-42F5-AE7E-4CFD2A6B4AE4}" type="presOf" srcId="{716133CB-8362-474D-B9E7-A6B86543DBDF}" destId="{531EEE81-4C68-42F1-BD7B-432C53AB7F57}" srcOrd="0" destOrd="0" presId="urn:microsoft.com/office/officeart/2005/8/layout/radial6"/>
    <dgm:cxn modelId="{7AAB8211-8FEF-4CE9-AAD7-C73857996833}" srcId="{53553402-C439-41D7-BC81-F73677310844}" destId="{99911EB8-901D-45A3-9DAD-0E86382566D8}" srcOrd="4" destOrd="0" parTransId="{3EB42A03-166A-49B2-8246-CB22F2F55CAD}" sibTransId="{842DA234-7BFC-40A2-8021-223A78B90C2D}"/>
    <dgm:cxn modelId="{FFE40415-6CDB-4D29-852B-EFA1ECD530B3}" type="presOf" srcId="{653A9BFE-19A8-4D38-814E-1123FA90403B}" destId="{81878DFB-D4BC-425D-955E-F9631EBAB8BA}" srcOrd="0" destOrd="0" presId="urn:microsoft.com/office/officeart/2005/8/layout/radial6"/>
    <dgm:cxn modelId="{10D11115-C898-4796-A2DF-CD4856D41C5A}" type="presOf" srcId="{04A508AA-6C3C-4CEA-9EB9-EF5A78E70515}" destId="{DB79F17F-2546-4504-BA12-1B5216D3732E}" srcOrd="0" destOrd="0" presId="urn:microsoft.com/office/officeart/2005/8/layout/radial6"/>
    <dgm:cxn modelId="{DD2E431E-ACAA-4919-8C63-A66103339103}" type="presOf" srcId="{8CD5A2B5-F33B-403C-AAD6-DB2786DD5C59}" destId="{79F8BCAE-A967-4C02-8C21-ADDFB7B155AE}" srcOrd="0" destOrd="0" presId="urn:microsoft.com/office/officeart/2005/8/layout/radial6"/>
    <dgm:cxn modelId="{A4F7291F-5868-4523-94B5-0609B1BF094F}" srcId="{53553402-C439-41D7-BC81-F73677310844}" destId="{E9979F63-03FB-424E-B554-FA385371259A}" srcOrd="3" destOrd="0" parTransId="{37E80E60-9F9C-4521-AC9E-37FB8F587DCB}" sibTransId="{DD3E50B6-0833-4451-9D05-464437FA4742}"/>
    <dgm:cxn modelId="{14B00621-7274-491A-8EBC-601C61F006BE}" srcId="{53553402-C439-41D7-BC81-F73677310844}" destId="{716133CB-8362-474D-B9E7-A6B86543DBDF}" srcOrd="1" destOrd="0" parTransId="{BA4B7350-5E2B-40D3-BDB3-2398BDEC718E}" sibTransId="{653A9BFE-19A8-4D38-814E-1123FA90403B}"/>
    <dgm:cxn modelId="{AFE1CD2C-514A-44EE-9DD7-139FBAB46FE1}" type="presOf" srcId="{99911EB8-901D-45A3-9DAD-0E86382566D8}" destId="{E0DEBEA4-CA3F-49EB-86D3-81F786CAB574}" srcOrd="0" destOrd="0" presId="urn:microsoft.com/office/officeart/2005/8/layout/radial6"/>
    <dgm:cxn modelId="{CB16CB3C-FD22-409E-907F-ADC7F553FDCE}" type="presOf" srcId="{EC1AA978-1010-4FB5-8C88-22A627DA6949}" destId="{60F7C193-0E0B-4288-A2BA-30D52E02C284}" srcOrd="0" destOrd="0" presId="urn:microsoft.com/office/officeart/2005/8/layout/radial6"/>
    <dgm:cxn modelId="{4D74335C-5985-4C4E-88F0-DEB7329DBF4F}" type="presOf" srcId="{11E34B7E-92DA-4095-B96C-37AB54927588}" destId="{039AC59E-4DE7-43C0-8BB4-E27ECE838E5B}" srcOrd="0" destOrd="0" presId="urn:microsoft.com/office/officeart/2005/8/layout/radial6"/>
    <dgm:cxn modelId="{DB8D2943-93B5-4F4C-8A33-68CCFA8F6A9A}" type="presOf" srcId="{E9979F63-03FB-424E-B554-FA385371259A}" destId="{4001E9C4-21F6-4A0E-958E-8C91DA36DB65}" srcOrd="0" destOrd="0" presId="urn:microsoft.com/office/officeart/2005/8/layout/radial6"/>
    <dgm:cxn modelId="{02D21549-2BBB-4699-9FE4-D73342E59CF2}" srcId="{53553402-C439-41D7-BC81-F73677310844}" destId="{CE82599B-8AF0-494A-A1B8-40BDC878325B}" srcOrd="2" destOrd="0" parTransId="{5D5E0C8F-B2A0-416B-B67C-0089FB6A1E34}" sibTransId="{11E34B7E-92DA-4095-B96C-37AB54927588}"/>
    <dgm:cxn modelId="{C0A64672-B9F0-46CD-B15B-8BEC34CD230F}" type="presOf" srcId="{9121A13A-103B-481F-A353-90581417FFC5}" destId="{757709DD-E2A3-4136-B1EF-5A9AC1D15E07}" srcOrd="0" destOrd="0" presId="urn:microsoft.com/office/officeart/2005/8/layout/radial6"/>
    <dgm:cxn modelId="{1C7ACD79-81A7-45DF-9A0D-6A1ED182D013}" srcId="{53553402-C439-41D7-BC81-F73677310844}" destId="{9121A13A-103B-481F-A353-90581417FFC5}" srcOrd="6" destOrd="0" parTransId="{086D90A9-FDFA-4EA2-ABC6-DE888524C689}" sibTransId="{04A508AA-6C3C-4CEA-9EB9-EF5A78E70515}"/>
    <dgm:cxn modelId="{DA0C3286-7851-4A59-9E48-585D9F22E015}" srcId="{53553402-C439-41D7-BC81-F73677310844}" destId="{51344AD4-C651-422C-9787-863B379C2609}" srcOrd="5" destOrd="0" parTransId="{8D6EBD45-2319-4864-96A3-E2B5DA54C2EA}" sibTransId="{D4879B68-E6FB-4E64-88F6-C78C398B4992}"/>
    <dgm:cxn modelId="{C89A999B-A30C-4BAE-8274-B6891C4546BC}" type="presOf" srcId="{DD3E50B6-0833-4451-9D05-464437FA4742}" destId="{F21ADF48-60BC-433B-B579-BA5EACD01242}" srcOrd="0" destOrd="0" presId="urn:microsoft.com/office/officeart/2005/8/layout/radial6"/>
    <dgm:cxn modelId="{EA4B329E-B1F8-48F4-8A62-A72F105D6C37}" type="presOf" srcId="{51344AD4-C651-422C-9787-863B379C2609}" destId="{3F7E28C5-808E-4CF7-8B15-BC5B6297251E}" srcOrd="0" destOrd="0" presId="urn:microsoft.com/office/officeart/2005/8/layout/radial6"/>
    <dgm:cxn modelId="{3803DF9E-6354-4C37-AD08-367575B28D84}" type="presOf" srcId="{CE82599B-8AF0-494A-A1B8-40BDC878325B}" destId="{A787B596-B1AA-4CF0-A94F-57A02CE64D67}" srcOrd="0" destOrd="0" presId="urn:microsoft.com/office/officeart/2005/8/layout/radial6"/>
    <dgm:cxn modelId="{148D50A2-1DD7-459F-B749-402A64A7A0CC}" type="presOf" srcId="{D4879B68-E6FB-4E64-88F6-C78C398B4992}" destId="{C48E5945-0DD0-421E-B61B-2CDC2A03EB73}" srcOrd="0" destOrd="0" presId="urn:microsoft.com/office/officeart/2005/8/layout/radial6"/>
    <dgm:cxn modelId="{F213DBB3-0661-4089-9B73-9FA41A64DCC1}" srcId="{53553402-C439-41D7-BC81-F73677310844}" destId="{5DBA3A41-569B-4021-9E60-29658F97DF9F}" srcOrd="0" destOrd="0" parTransId="{66B343F5-2EDB-42EB-AB59-4E7266457D3D}" sibTransId="{EC1AA978-1010-4FB5-8C88-22A627DA6949}"/>
    <dgm:cxn modelId="{917CF0D7-7C68-4C78-A2B7-959E63644207}" type="presOf" srcId="{5DBA3A41-569B-4021-9E60-29658F97DF9F}" destId="{74E6CB6A-74BE-4485-AA56-197F50A838B7}" srcOrd="0" destOrd="0" presId="urn:microsoft.com/office/officeart/2005/8/layout/radial6"/>
    <dgm:cxn modelId="{96419BDF-8A33-492A-A281-392C2B31CA6A}" type="presOf" srcId="{842DA234-7BFC-40A2-8021-223A78B90C2D}" destId="{2891FCF6-85E5-48EB-914C-CDAF4DEF4DEC}" srcOrd="0" destOrd="0" presId="urn:microsoft.com/office/officeart/2005/8/layout/radial6"/>
    <dgm:cxn modelId="{71DA4CEF-3A2E-4E33-ABB3-A75F54731865}" type="presOf" srcId="{53553402-C439-41D7-BC81-F73677310844}" destId="{5DE3FE71-653D-4BCA-91BE-5C88C22D2585}" srcOrd="0" destOrd="0" presId="urn:microsoft.com/office/officeart/2005/8/layout/radial6"/>
    <dgm:cxn modelId="{B912D4FF-2D17-4483-B8C8-86F44B0D4A09}" srcId="{8CD5A2B5-F33B-403C-AAD6-DB2786DD5C59}" destId="{53553402-C439-41D7-BC81-F73677310844}" srcOrd="0" destOrd="0" parTransId="{EA7B1A7A-9A96-49C5-81CE-9120590D5C43}" sibTransId="{65CCDD00-DB3A-4673-BB83-57F95306B457}"/>
    <dgm:cxn modelId="{1F0D711D-207F-42C2-B80F-C7DCC92DA8D5}" type="presParOf" srcId="{79F8BCAE-A967-4C02-8C21-ADDFB7B155AE}" destId="{5DE3FE71-653D-4BCA-91BE-5C88C22D2585}" srcOrd="0" destOrd="0" presId="urn:microsoft.com/office/officeart/2005/8/layout/radial6"/>
    <dgm:cxn modelId="{81F2D360-1410-44D3-96F3-D22026C051A4}" type="presParOf" srcId="{79F8BCAE-A967-4C02-8C21-ADDFB7B155AE}" destId="{74E6CB6A-74BE-4485-AA56-197F50A838B7}" srcOrd="1" destOrd="0" presId="urn:microsoft.com/office/officeart/2005/8/layout/radial6"/>
    <dgm:cxn modelId="{48D0475F-6D8E-4C15-A358-A216133EE8AC}" type="presParOf" srcId="{79F8BCAE-A967-4C02-8C21-ADDFB7B155AE}" destId="{8D0231B8-4C77-4BE6-8637-49B75DDF1269}" srcOrd="2" destOrd="0" presId="urn:microsoft.com/office/officeart/2005/8/layout/radial6"/>
    <dgm:cxn modelId="{71CBC817-3A7A-4239-B938-32C0F4DEE2EE}" type="presParOf" srcId="{79F8BCAE-A967-4C02-8C21-ADDFB7B155AE}" destId="{60F7C193-0E0B-4288-A2BA-30D52E02C284}" srcOrd="3" destOrd="0" presId="urn:microsoft.com/office/officeart/2005/8/layout/radial6"/>
    <dgm:cxn modelId="{249D650E-DFF4-4D6A-898C-93F4F96EFBA1}" type="presParOf" srcId="{79F8BCAE-A967-4C02-8C21-ADDFB7B155AE}" destId="{531EEE81-4C68-42F1-BD7B-432C53AB7F57}" srcOrd="4" destOrd="0" presId="urn:microsoft.com/office/officeart/2005/8/layout/radial6"/>
    <dgm:cxn modelId="{CF1BE113-477A-42A0-8340-C252E1C01868}" type="presParOf" srcId="{79F8BCAE-A967-4C02-8C21-ADDFB7B155AE}" destId="{81B73403-8B50-4C17-B79A-08B2EBDC7E93}" srcOrd="5" destOrd="0" presId="urn:microsoft.com/office/officeart/2005/8/layout/radial6"/>
    <dgm:cxn modelId="{FE434788-580C-44F0-9DFB-F1016749B43A}" type="presParOf" srcId="{79F8BCAE-A967-4C02-8C21-ADDFB7B155AE}" destId="{81878DFB-D4BC-425D-955E-F9631EBAB8BA}" srcOrd="6" destOrd="0" presId="urn:microsoft.com/office/officeart/2005/8/layout/radial6"/>
    <dgm:cxn modelId="{3F8FEE87-33D7-4185-9397-3DBC127A2A2F}" type="presParOf" srcId="{79F8BCAE-A967-4C02-8C21-ADDFB7B155AE}" destId="{A787B596-B1AA-4CF0-A94F-57A02CE64D67}" srcOrd="7" destOrd="0" presId="urn:microsoft.com/office/officeart/2005/8/layout/radial6"/>
    <dgm:cxn modelId="{C2E92D33-7A72-4FF1-B57F-32A829CE87AF}" type="presParOf" srcId="{79F8BCAE-A967-4C02-8C21-ADDFB7B155AE}" destId="{42FD7363-F654-4BA2-80CA-F5DE0C85EACD}" srcOrd="8" destOrd="0" presId="urn:microsoft.com/office/officeart/2005/8/layout/radial6"/>
    <dgm:cxn modelId="{7E9864CA-3EA8-4EB3-A045-98AD1267541E}" type="presParOf" srcId="{79F8BCAE-A967-4C02-8C21-ADDFB7B155AE}" destId="{039AC59E-4DE7-43C0-8BB4-E27ECE838E5B}" srcOrd="9" destOrd="0" presId="urn:microsoft.com/office/officeart/2005/8/layout/radial6"/>
    <dgm:cxn modelId="{9FF4CAD6-F62F-41A2-81D8-82AFA37688FE}" type="presParOf" srcId="{79F8BCAE-A967-4C02-8C21-ADDFB7B155AE}" destId="{4001E9C4-21F6-4A0E-958E-8C91DA36DB65}" srcOrd="10" destOrd="0" presId="urn:microsoft.com/office/officeart/2005/8/layout/radial6"/>
    <dgm:cxn modelId="{F00E3D4E-3779-41EF-8FD5-3B868B6C1392}" type="presParOf" srcId="{79F8BCAE-A967-4C02-8C21-ADDFB7B155AE}" destId="{CE6A6160-E7EC-49E7-87BF-D8E02DA1EDE7}" srcOrd="11" destOrd="0" presId="urn:microsoft.com/office/officeart/2005/8/layout/radial6"/>
    <dgm:cxn modelId="{82A2869B-C0E8-41FA-AEB6-C3E96FC5F85D}" type="presParOf" srcId="{79F8BCAE-A967-4C02-8C21-ADDFB7B155AE}" destId="{F21ADF48-60BC-433B-B579-BA5EACD01242}" srcOrd="12" destOrd="0" presId="urn:microsoft.com/office/officeart/2005/8/layout/radial6"/>
    <dgm:cxn modelId="{332812D1-B805-4994-8A36-547A22EF38DD}" type="presParOf" srcId="{79F8BCAE-A967-4C02-8C21-ADDFB7B155AE}" destId="{E0DEBEA4-CA3F-49EB-86D3-81F786CAB574}" srcOrd="13" destOrd="0" presId="urn:microsoft.com/office/officeart/2005/8/layout/radial6"/>
    <dgm:cxn modelId="{20C10A70-8AF9-4604-BFC2-8F17EE91AD31}" type="presParOf" srcId="{79F8BCAE-A967-4C02-8C21-ADDFB7B155AE}" destId="{E353FA28-FFBF-494C-88B1-365BD5C49792}" srcOrd="14" destOrd="0" presId="urn:microsoft.com/office/officeart/2005/8/layout/radial6"/>
    <dgm:cxn modelId="{0E5B3FC9-90CD-4AAD-A8E7-BD7A57961179}" type="presParOf" srcId="{79F8BCAE-A967-4C02-8C21-ADDFB7B155AE}" destId="{2891FCF6-85E5-48EB-914C-CDAF4DEF4DEC}" srcOrd="15" destOrd="0" presId="urn:microsoft.com/office/officeart/2005/8/layout/radial6"/>
    <dgm:cxn modelId="{7A16E4D2-6CCB-472C-A69C-155D36C87142}" type="presParOf" srcId="{79F8BCAE-A967-4C02-8C21-ADDFB7B155AE}" destId="{3F7E28C5-808E-4CF7-8B15-BC5B6297251E}" srcOrd="16" destOrd="0" presId="urn:microsoft.com/office/officeart/2005/8/layout/radial6"/>
    <dgm:cxn modelId="{2862B2A7-9E4D-4E73-84F4-5B81D5B60521}" type="presParOf" srcId="{79F8BCAE-A967-4C02-8C21-ADDFB7B155AE}" destId="{F6AC7FB2-5C21-424F-B341-97F70A4A6FB2}" srcOrd="17" destOrd="0" presId="urn:microsoft.com/office/officeart/2005/8/layout/radial6"/>
    <dgm:cxn modelId="{50C514E8-9BD3-46FD-9C82-CA9CBE75EC5C}" type="presParOf" srcId="{79F8BCAE-A967-4C02-8C21-ADDFB7B155AE}" destId="{C48E5945-0DD0-421E-B61B-2CDC2A03EB73}" srcOrd="18" destOrd="0" presId="urn:microsoft.com/office/officeart/2005/8/layout/radial6"/>
    <dgm:cxn modelId="{543B52BF-B86F-4A45-A416-BCF33D350E8C}" type="presParOf" srcId="{79F8BCAE-A967-4C02-8C21-ADDFB7B155AE}" destId="{757709DD-E2A3-4136-B1EF-5A9AC1D15E07}" srcOrd="19" destOrd="0" presId="urn:microsoft.com/office/officeart/2005/8/layout/radial6"/>
    <dgm:cxn modelId="{4D3A723A-6C0F-4838-9F22-BBAEEBE33CE7}" type="presParOf" srcId="{79F8BCAE-A967-4C02-8C21-ADDFB7B155AE}" destId="{8ECA9580-579C-4E33-BE76-EE0D0D044FB6}" srcOrd="20" destOrd="0" presId="urn:microsoft.com/office/officeart/2005/8/layout/radial6"/>
    <dgm:cxn modelId="{5E165B0D-B571-4450-8A9A-A547184BCFCD}" type="presParOf" srcId="{79F8BCAE-A967-4C02-8C21-ADDFB7B155AE}" destId="{DB79F17F-2546-4504-BA12-1B5216D3732E}" srcOrd="21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AF24FD-AEB7-499E-A692-9E0C19B3574F}" type="doc">
      <dgm:prSet loTypeId="urn:microsoft.com/office/officeart/2005/8/layout/pyramid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9EF7EB2-D727-42AA-B081-41A915D1E4B3}">
      <dgm:prSet phldrT="[Текст]" phldr="0"/>
      <dgm:spPr/>
      <dgm:t>
        <a:bodyPr/>
        <a:lstStyle/>
        <a:p>
          <a:r>
            <a:rPr lang="ru-RU" dirty="0"/>
            <a:t>Конфиденциальность - </a:t>
          </a:r>
          <a:r>
            <a:rPr lang="en-US" b="0" i="0" dirty="0"/>
            <a:t>Confidentiality </a:t>
          </a:r>
          <a:endParaRPr lang="ru-RU" dirty="0"/>
        </a:p>
      </dgm:t>
    </dgm:pt>
    <dgm:pt modelId="{405D6648-E173-435F-97A4-6370A15B356B}" type="parTrans" cxnId="{065276F5-5230-4248-948E-7DD8D84A4FC3}">
      <dgm:prSet/>
      <dgm:spPr/>
      <dgm:t>
        <a:bodyPr/>
        <a:lstStyle/>
        <a:p>
          <a:endParaRPr lang="ru-RU"/>
        </a:p>
      </dgm:t>
    </dgm:pt>
    <dgm:pt modelId="{E97D4F1D-10CF-4772-A33F-4FC5EDBD1156}" type="sibTrans" cxnId="{065276F5-5230-4248-948E-7DD8D84A4FC3}">
      <dgm:prSet/>
      <dgm:spPr/>
      <dgm:t>
        <a:bodyPr/>
        <a:lstStyle/>
        <a:p>
          <a:endParaRPr lang="ru-RU"/>
        </a:p>
      </dgm:t>
    </dgm:pt>
    <dgm:pt modelId="{BD05B180-6B3A-4FA5-903F-FB396CAE9403}">
      <dgm:prSet phldrT="[Текст]" phldr="0"/>
      <dgm:spPr/>
      <dgm:t>
        <a:bodyPr/>
        <a:lstStyle/>
        <a:p>
          <a:r>
            <a:rPr lang="ru-RU" dirty="0"/>
            <a:t>Целостность - </a:t>
          </a:r>
          <a:r>
            <a:rPr lang="en-US" b="0" i="0" dirty="0"/>
            <a:t>Integrity </a:t>
          </a:r>
          <a:endParaRPr lang="ru-RU" dirty="0"/>
        </a:p>
      </dgm:t>
    </dgm:pt>
    <dgm:pt modelId="{F8530642-9017-4F2B-819D-BF93FFC5F73F}" type="parTrans" cxnId="{C207D356-2A01-406E-A738-DAA65A8D7707}">
      <dgm:prSet/>
      <dgm:spPr/>
      <dgm:t>
        <a:bodyPr/>
        <a:lstStyle/>
        <a:p>
          <a:endParaRPr lang="ru-RU"/>
        </a:p>
      </dgm:t>
    </dgm:pt>
    <dgm:pt modelId="{E3F1AD46-F10B-451A-AB30-8F986AEB0F68}" type="sibTrans" cxnId="{C207D356-2A01-406E-A738-DAA65A8D7707}">
      <dgm:prSet/>
      <dgm:spPr/>
      <dgm:t>
        <a:bodyPr/>
        <a:lstStyle/>
        <a:p>
          <a:endParaRPr lang="ru-RU"/>
        </a:p>
      </dgm:t>
    </dgm:pt>
    <dgm:pt modelId="{670D2FB3-EA75-48B9-A7BB-DD334C1C4BEF}">
      <dgm:prSet phldrT="[Текст]" phldr="0"/>
      <dgm:spPr/>
      <dgm:t>
        <a:bodyPr/>
        <a:lstStyle/>
        <a:p>
          <a:r>
            <a:rPr lang="ru-RU" dirty="0"/>
            <a:t>Доступность - </a:t>
          </a:r>
          <a:r>
            <a:rPr lang="en-US" b="0" i="0" dirty="0"/>
            <a:t>Availability </a:t>
          </a:r>
          <a:endParaRPr lang="ru-RU" dirty="0"/>
        </a:p>
      </dgm:t>
    </dgm:pt>
    <dgm:pt modelId="{09DD7648-3D1E-49AF-955C-B4802A1AE072}" type="parTrans" cxnId="{FEF8282A-2B2C-45A6-BD5D-90D3BF72B8B6}">
      <dgm:prSet/>
      <dgm:spPr/>
      <dgm:t>
        <a:bodyPr/>
        <a:lstStyle/>
        <a:p>
          <a:endParaRPr lang="ru-RU"/>
        </a:p>
      </dgm:t>
    </dgm:pt>
    <dgm:pt modelId="{8B8AD50B-12CA-4763-AFDF-929B845F8D0B}" type="sibTrans" cxnId="{FEF8282A-2B2C-45A6-BD5D-90D3BF72B8B6}">
      <dgm:prSet/>
      <dgm:spPr/>
      <dgm:t>
        <a:bodyPr/>
        <a:lstStyle/>
        <a:p>
          <a:endParaRPr lang="ru-RU"/>
        </a:p>
      </dgm:t>
    </dgm:pt>
    <dgm:pt modelId="{9002C34E-F502-48CC-8D2A-E066DA722E46}" type="pres">
      <dgm:prSet presAssocID="{67AF24FD-AEB7-499E-A692-9E0C19B3574F}" presName="compositeShape" presStyleCnt="0">
        <dgm:presLayoutVars>
          <dgm:dir/>
          <dgm:resizeHandles/>
        </dgm:presLayoutVars>
      </dgm:prSet>
      <dgm:spPr/>
    </dgm:pt>
    <dgm:pt modelId="{A1775FB7-CC95-45EB-9330-7B585326EF05}" type="pres">
      <dgm:prSet presAssocID="{67AF24FD-AEB7-499E-A692-9E0C19B3574F}" presName="pyramid" presStyleLbl="node1" presStyleIdx="0" presStyleCnt="1"/>
      <dgm:spPr/>
    </dgm:pt>
    <dgm:pt modelId="{6753831D-2CCF-4F27-B44E-244173453EAE}" type="pres">
      <dgm:prSet presAssocID="{67AF24FD-AEB7-499E-A692-9E0C19B3574F}" presName="theList" presStyleCnt="0"/>
      <dgm:spPr/>
    </dgm:pt>
    <dgm:pt modelId="{F1248B46-5B4C-4BB6-909D-9141D58D572D}" type="pres">
      <dgm:prSet presAssocID="{E9EF7EB2-D727-42AA-B081-41A915D1E4B3}" presName="aNode" presStyleLbl="fgAcc1" presStyleIdx="0" presStyleCnt="3">
        <dgm:presLayoutVars>
          <dgm:bulletEnabled val="1"/>
        </dgm:presLayoutVars>
      </dgm:prSet>
      <dgm:spPr/>
    </dgm:pt>
    <dgm:pt modelId="{D468D45F-FB98-4053-A1FF-F7198C79094E}" type="pres">
      <dgm:prSet presAssocID="{E9EF7EB2-D727-42AA-B081-41A915D1E4B3}" presName="aSpace" presStyleCnt="0"/>
      <dgm:spPr/>
    </dgm:pt>
    <dgm:pt modelId="{01E5B06A-5630-4585-9C95-F26AF3A81823}" type="pres">
      <dgm:prSet presAssocID="{BD05B180-6B3A-4FA5-903F-FB396CAE9403}" presName="aNode" presStyleLbl="fgAcc1" presStyleIdx="1" presStyleCnt="3">
        <dgm:presLayoutVars>
          <dgm:bulletEnabled val="1"/>
        </dgm:presLayoutVars>
      </dgm:prSet>
      <dgm:spPr/>
    </dgm:pt>
    <dgm:pt modelId="{0819337F-62EB-48EE-9769-A030384A930A}" type="pres">
      <dgm:prSet presAssocID="{BD05B180-6B3A-4FA5-903F-FB396CAE9403}" presName="aSpace" presStyleCnt="0"/>
      <dgm:spPr/>
    </dgm:pt>
    <dgm:pt modelId="{F8D56114-51F8-4647-BAA0-9760226691DC}" type="pres">
      <dgm:prSet presAssocID="{670D2FB3-EA75-48B9-A7BB-DD334C1C4BEF}" presName="aNode" presStyleLbl="fgAcc1" presStyleIdx="2" presStyleCnt="3">
        <dgm:presLayoutVars>
          <dgm:bulletEnabled val="1"/>
        </dgm:presLayoutVars>
      </dgm:prSet>
      <dgm:spPr/>
    </dgm:pt>
    <dgm:pt modelId="{A0CD467D-22A0-4E06-A70A-01633DE4A962}" type="pres">
      <dgm:prSet presAssocID="{670D2FB3-EA75-48B9-A7BB-DD334C1C4BEF}" presName="aSpace" presStyleCnt="0"/>
      <dgm:spPr/>
    </dgm:pt>
  </dgm:ptLst>
  <dgm:cxnLst>
    <dgm:cxn modelId="{FEF8282A-2B2C-45A6-BD5D-90D3BF72B8B6}" srcId="{67AF24FD-AEB7-499E-A692-9E0C19B3574F}" destId="{670D2FB3-EA75-48B9-A7BB-DD334C1C4BEF}" srcOrd="2" destOrd="0" parTransId="{09DD7648-3D1E-49AF-955C-B4802A1AE072}" sibTransId="{8B8AD50B-12CA-4763-AFDF-929B845F8D0B}"/>
    <dgm:cxn modelId="{C207D356-2A01-406E-A738-DAA65A8D7707}" srcId="{67AF24FD-AEB7-499E-A692-9E0C19B3574F}" destId="{BD05B180-6B3A-4FA5-903F-FB396CAE9403}" srcOrd="1" destOrd="0" parTransId="{F8530642-9017-4F2B-819D-BF93FFC5F73F}" sibTransId="{E3F1AD46-F10B-451A-AB30-8F986AEB0F68}"/>
    <dgm:cxn modelId="{7576BA90-7CAA-42A7-AB6A-0D82F465FD7B}" type="presOf" srcId="{E9EF7EB2-D727-42AA-B081-41A915D1E4B3}" destId="{F1248B46-5B4C-4BB6-909D-9141D58D572D}" srcOrd="0" destOrd="0" presId="urn:microsoft.com/office/officeart/2005/8/layout/pyramid2"/>
    <dgm:cxn modelId="{7C7B4A9D-AC1D-420F-8EF0-23D03350CEE4}" type="presOf" srcId="{670D2FB3-EA75-48B9-A7BB-DD334C1C4BEF}" destId="{F8D56114-51F8-4647-BAA0-9760226691DC}" srcOrd="0" destOrd="0" presId="urn:microsoft.com/office/officeart/2005/8/layout/pyramid2"/>
    <dgm:cxn modelId="{83D0FDD8-B7E0-4A64-B185-C69C2DC36C85}" type="presOf" srcId="{BD05B180-6B3A-4FA5-903F-FB396CAE9403}" destId="{01E5B06A-5630-4585-9C95-F26AF3A81823}" srcOrd="0" destOrd="0" presId="urn:microsoft.com/office/officeart/2005/8/layout/pyramid2"/>
    <dgm:cxn modelId="{065276F5-5230-4248-948E-7DD8D84A4FC3}" srcId="{67AF24FD-AEB7-499E-A692-9E0C19B3574F}" destId="{E9EF7EB2-D727-42AA-B081-41A915D1E4B3}" srcOrd="0" destOrd="0" parTransId="{405D6648-E173-435F-97A4-6370A15B356B}" sibTransId="{E97D4F1D-10CF-4772-A33F-4FC5EDBD1156}"/>
    <dgm:cxn modelId="{0F6A1AFD-1F85-4538-AFD7-C57F8473244B}" type="presOf" srcId="{67AF24FD-AEB7-499E-A692-9E0C19B3574F}" destId="{9002C34E-F502-48CC-8D2A-E066DA722E46}" srcOrd="0" destOrd="0" presId="urn:microsoft.com/office/officeart/2005/8/layout/pyramid2"/>
    <dgm:cxn modelId="{4FF66627-913F-4D53-B581-B23E72E8C709}" type="presParOf" srcId="{9002C34E-F502-48CC-8D2A-E066DA722E46}" destId="{A1775FB7-CC95-45EB-9330-7B585326EF05}" srcOrd="0" destOrd="0" presId="urn:microsoft.com/office/officeart/2005/8/layout/pyramid2"/>
    <dgm:cxn modelId="{7EF43885-FD42-4601-9081-8EFA08B57931}" type="presParOf" srcId="{9002C34E-F502-48CC-8D2A-E066DA722E46}" destId="{6753831D-2CCF-4F27-B44E-244173453EAE}" srcOrd="1" destOrd="0" presId="urn:microsoft.com/office/officeart/2005/8/layout/pyramid2"/>
    <dgm:cxn modelId="{EE220E00-A76F-4627-987C-15C96F2D12AC}" type="presParOf" srcId="{6753831D-2CCF-4F27-B44E-244173453EAE}" destId="{F1248B46-5B4C-4BB6-909D-9141D58D572D}" srcOrd="0" destOrd="0" presId="urn:microsoft.com/office/officeart/2005/8/layout/pyramid2"/>
    <dgm:cxn modelId="{4C8D8C44-1D7D-4D89-9671-12590EF18F23}" type="presParOf" srcId="{6753831D-2CCF-4F27-B44E-244173453EAE}" destId="{D468D45F-FB98-4053-A1FF-F7198C79094E}" srcOrd="1" destOrd="0" presId="urn:microsoft.com/office/officeart/2005/8/layout/pyramid2"/>
    <dgm:cxn modelId="{0920B8D9-9F8C-4130-9C12-EE273B569282}" type="presParOf" srcId="{6753831D-2CCF-4F27-B44E-244173453EAE}" destId="{01E5B06A-5630-4585-9C95-F26AF3A81823}" srcOrd="2" destOrd="0" presId="urn:microsoft.com/office/officeart/2005/8/layout/pyramid2"/>
    <dgm:cxn modelId="{E0265100-57EC-4582-BBCC-E9FE9D737EC5}" type="presParOf" srcId="{6753831D-2CCF-4F27-B44E-244173453EAE}" destId="{0819337F-62EB-48EE-9769-A030384A930A}" srcOrd="3" destOrd="0" presId="urn:microsoft.com/office/officeart/2005/8/layout/pyramid2"/>
    <dgm:cxn modelId="{44C65AD6-748F-4EA5-BA02-D7D398A91E5F}" type="presParOf" srcId="{6753831D-2CCF-4F27-B44E-244173453EAE}" destId="{F8D56114-51F8-4647-BAA0-9760226691DC}" srcOrd="4" destOrd="0" presId="urn:microsoft.com/office/officeart/2005/8/layout/pyramid2"/>
    <dgm:cxn modelId="{155C7AC8-269E-4CBF-8D90-4A70F6CB4078}" type="presParOf" srcId="{6753831D-2CCF-4F27-B44E-244173453EAE}" destId="{A0CD467D-22A0-4E06-A70A-01633DE4A962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79F17F-2546-4504-BA12-1B5216D3732E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13114286"/>
            <a:gd name="adj2" fmla="val 16200000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8E5945-0DD0-421E-B61B-2CDC2A03EB73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10028571"/>
            <a:gd name="adj2" fmla="val 13114286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891FCF6-85E5-48EB-914C-CDAF4DEF4DEC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6942857"/>
            <a:gd name="adj2" fmla="val 10028571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21ADF48-60BC-433B-B579-BA5EACD01242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3857143"/>
            <a:gd name="adj2" fmla="val 6942857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39AC59E-4DE7-43C0-8BB4-E27ECE838E5B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771429"/>
            <a:gd name="adj2" fmla="val 3857143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1878DFB-D4BC-425D-955E-F9631EBAB8BA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19285714"/>
            <a:gd name="adj2" fmla="val 771429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0F7C193-0E0B-4288-A2BA-30D52E02C284}">
      <dsp:nvSpPr>
        <dsp:cNvPr id="0" name=""/>
        <dsp:cNvSpPr/>
      </dsp:nvSpPr>
      <dsp:spPr>
        <a:xfrm>
          <a:off x="3820671" y="511232"/>
          <a:ext cx="4042656" cy="4042656"/>
        </a:xfrm>
        <a:prstGeom prst="blockArc">
          <a:avLst>
            <a:gd name="adj1" fmla="val 16200000"/>
            <a:gd name="adj2" fmla="val 19285714"/>
            <a:gd name="adj3" fmla="val 3912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DE3FE71-653D-4BCA-91BE-5C88C22D2585}">
      <dsp:nvSpPr>
        <dsp:cNvPr id="0" name=""/>
        <dsp:cNvSpPr/>
      </dsp:nvSpPr>
      <dsp:spPr>
        <a:xfrm>
          <a:off x="5057551" y="1748112"/>
          <a:ext cx="1568896" cy="15688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6300" kern="1200" dirty="0"/>
            <a:t>ИБ</a:t>
          </a:r>
        </a:p>
      </dsp:txBody>
      <dsp:txXfrm>
        <a:off x="5287310" y="1977871"/>
        <a:ext cx="1109378" cy="1109378"/>
      </dsp:txXfrm>
    </dsp:sp>
    <dsp:sp modelId="{74E6CB6A-74BE-4485-AA56-197F50A838B7}">
      <dsp:nvSpPr>
        <dsp:cNvPr id="0" name=""/>
        <dsp:cNvSpPr/>
      </dsp:nvSpPr>
      <dsp:spPr>
        <a:xfrm>
          <a:off x="5292886" y="1654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</a:t>
          </a:r>
          <a:endParaRPr lang="ru-RU" sz="1600" kern="1200" dirty="0"/>
        </a:p>
      </dsp:txBody>
      <dsp:txXfrm>
        <a:off x="5453718" y="162486"/>
        <a:ext cx="776563" cy="776563"/>
      </dsp:txXfrm>
    </dsp:sp>
    <dsp:sp modelId="{531EEE81-4C68-42F1-BD7B-432C53AB7F57}">
      <dsp:nvSpPr>
        <dsp:cNvPr id="0" name=""/>
        <dsp:cNvSpPr/>
      </dsp:nvSpPr>
      <dsp:spPr>
        <a:xfrm>
          <a:off x="6842313" y="747819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QA</a:t>
          </a:r>
          <a:endParaRPr lang="ru-RU" sz="1600" kern="1200" dirty="0"/>
        </a:p>
      </dsp:txBody>
      <dsp:txXfrm>
        <a:off x="7003145" y="908651"/>
        <a:ext cx="776563" cy="776563"/>
      </dsp:txXfrm>
    </dsp:sp>
    <dsp:sp modelId="{A787B596-B1AA-4CF0-A94F-57A02CE64D67}">
      <dsp:nvSpPr>
        <dsp:cNvPr id="0" name=""/>
        <dsp:cNvSpPr/>
      </dsp:nvSpPr>
      <dsp:spPr>
        <a:xfrm>
          <a:off x="7224990" y="2424436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SA</a:t>
          </a:r>
          <a:endParaRPr lang="ru-RU" sz="1600" kern="1200" dirty="0"/>
        </a:p>
      </dsp:txBody>
      <dsp:txXfrm>
        <a:off x="7385822" y="2585268"/>
        <a:ext cx="776563" cy="776563"/>
      </dsp:txXfrm>
    </dsp:sp>
    <dsp:sp modelId="{4001E9C4-21F6-4A0E-958E-8C91DA36DB65}">
      <dsp:nvSpPr>
        <dsp:cNvPr id="0" name=""/>
        <dsp:cNvSpPr/>
      </dsp:nvSpPr>
      <dsp:spPr>
        <a:xfrm>
          <a:off x="6152753" y="3768979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Arch</a:t>
          </a:r>
          <a:endParaRPr lang="ru-RU" sz="1600" kern="1200" dirty="0"/>
        </a:p>
      </dsp:txBody>
      <dsp:txXfrm>
        <a:off x="6313585" y="3929811"/>
        <a:ext cx="776563" cy="776563"/>
      </dsp:txXfrm>
    </dsp:sp>
    <dsp:sp modelId="{E0DEBEA4-CA3F-49EB-86D3-81F786CAB574}">
      <dsp:nvSpPr>
        <dsp:cNvPr id="0" name=""/>
        <dsp:cNvSpPr/>
      </dsp:nvSpPr>
      <dsp:spPr>
        <a:xfrm>
          <a:off x="4433018" y="3768979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DevOps</a:t>
          </a:r>
          <a:endParaRPr lang="ru-RU" sz="1600" kern="1200" dirty="0"/>
        </a:p>
      </dsp:txBody>
      <dsp:txXfrm>
        <a:off x="4593850" y="3929811"/>
        <a:ext cx="776563" cy="776563"/>
      </dsp:txXfrm>
    </dsp:sp>
    <dsp:sp modelId="{3F7E28C5-808E-4CF7-8B15-BC5B6297251E}">
      <dsp:nvSpPr>
        <dsp:cNvPr id="0" name=""/>
        <dsp:cNvSpPr/>
      </dsp:nvSpPr>
      <dsp:spPr>
        <a:xfrm>
          <a:off x="3360781" y="2424436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Engineer</a:t>
          </a:r>
          <a:endParaRPr lang="ru-RU" sz="1600" kern="1200" dirty="0"/>
        </a:p>
      </dsp:txBody>
      <dsp:txXfrm>
        <a:off x="3521613" y="2585268"/>
        <a:ext cx="776563" cy="776563"/>
      </dsp:txXfrm>
    </dsp:sp>
    <dsp:sp modelId="{757709DD-E2A3-4136-B1EF-5A9AC1D15E07}">
      <dsp:nvSpPr>
        <dsp:cNvPr id="0" name=""/>
        <dsp:cNvSpPr/>
      </dsp:nvSpPr>
      <dsp:spPr>
        <a:xfrm>
          <a:off x="3743458" y="747819"/>
          <a:ext cx="1098227" cy="10982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ML Engineer</a:t>
          </a:r>
          <a:endParaRPr lang="ru-RU" sz="1600" kern="1200" dirty="0"/>
        </a:p>
      </dsp:txBody>
      <dsp:txXfrm>
        <a:off x="3904290" y="908651"/>
        <a:ext cx="776563" cy="7765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775FB7-CC95-45EB-9330-7B585326EF05}">
      <dsp:nvSpPr>
        <dsp:cNvPr id="0" name=""/>
        <dsp:cNvSpPr/>
      </dsp:nvSpPr>
      <dsp:spPr>
        <a:xfrm>
          <a:off x="2967156" y="0"/>
          <a:ext cx="3649662" cy="3649662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1248B46-5B4C-4BB6-909D-9141D58D572D}">
      <dsp:nvSpPr>
        <dsp:cNvPr id="0" name=""/>
        <dsp:cNvSpPr/>
      </dsp:nvSpPr>
      <dsp:spPr>
        <a:xfrm>
          <a:off x="4791987" y="366926"/>
          <a:ext cx="2372280" cy="8639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Конфиденциальность - </a:t>
          </a:r>
          <a:r>
            <a:rPr lang="en-US" sz="1700" b="0" i="0" kern="1200" dirty="0"/>
            <a:t>Confidentiality </a:t>
          </a:r>
          <a:endParaRPr lang="ru-RU" sz="1700" kern="1200" dirty="0"/>
        </a:p>
      </dsp:txBody>
      <dsp:txXfrm>
        <a:off x="4834161" y="409100"/>
        <a:ext cx="2287932" cy="779595"/>
      </dsp:txXfrm>
    </dsp:sp>
    <dsp:sp modelId="{01E5B06A-5630-4585-9C95-F26AF3A81823}">
      <dsp:nvSpPr>
        <dsp:cNvPr id="0" name=""/>
        <dsp:cNvSpPr/>
      </dsp:nvSpPr>
      <dsp:spPr>
        <a:xfrm>
          <a:off x="4791987" y="1338862"/>
          <a:ext cx="2372280" cy="8639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Целостность - </a:t>
          </a:r>
          <a:r>
            <a:rPr lang="en-US" sz="1700" b="0" i="0" kern="1200" dirty="0"/>
            <a:t>Integrity </a:t>
          </a:r>
          <a:endParaRPr lang="ru-RU" sz="1700" kern="1200" dirty="0"/>
        </a:p>
      </dsp:txBody>
      <dsp:txXfrm>
        <a:off x="4834161" y="1381036"/>
        <a:ext cx="2287932" cy="779595"/>
      </dsp:txXfrm>
    </dsp:sp>
    <dsp:sp modelId="{F8D56114-51F8-4647-BAA0-9760226691DC}">
      <dsp:nvSpPr>
        <dsp:cNvPr id="0" name=""/>
        <dsp:cNvSpPr/>
      </dsp:nvSpPr>
      <dsp:spPr>
        <a:xfrm>
          <a:off x="4791987" y="2310799"/>
          <a:ext cx="2372280" cy="86394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700" kern="1200" dirty="0"/>
            <a:t>Доступность - </a:t>
          </a:r>
          <a:r>
            <a:rPr lang="en-US" sz="1700" b="0" i="0" kern="1200" dirty="0"/>
            <a:t>Availability </a:t>
          </a:r>
          <a:endParaRPr lang="ru-RU" sz="1700" kern="1200" dirty="0"/>
        </a:p>
      </dsp:txBody>
      <dsp:txXfrm>
        <a:off x="4834161" y="2352973"/>
        <a:ext cx="2287932" cy="7795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B302D31B-EBBB-A070-7122-8B2B5A06E2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345B101-2F73-453E-2BCD-6FA135E62EF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25CAD-34BC-49CA-BB50-F2C800724ABC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41D0FF6-E85B-990A-45BF-03707FA6883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062B5CF-D892-A1AE-3705-A261AB0AC2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D8900-C292-4436-9A89-E1421100470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73511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0696F1-3487-4188-A700-1EC4B4D44A0D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6D6C62-116B-40A7-9507-00F90D282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584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234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0413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52B9B-3878-F104-55F3-DE931F95B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5661317-F938-1778-2FE8-EC60566F3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5FF1A8D-D48B-2E65-048B-0E5EC8333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769C4D8-93F6-8201-55BB-CF653000D4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75199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23782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2265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E2D230-D869-3E9D-DB91-30511EA86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6E8A183-DB77-485F-7662-71A0FC996A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C7679F0-E6B2-8EA4-B611-553E620F2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BBB2FD2-40EC-0147-34A1-22CEDEC501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845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26CD7-3D3B-8635-1C73-34E1CD40F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189B340-2CFC-0BCA-C510-7ED2BF473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20BE94F-4953-E852-1F97-274E91A50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A077F6A-C0A4-5947-28E6-1C4154279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88511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B61D-F3A2-233C-E5B9-D6F0B5335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AF6481ED-38FB-76C8-F776-3FDCEA9826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398F192-D076-A6C3-BE91-5CEE9519E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7140E4F-5228-2502-92A2-5C72DFEA2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67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3568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9503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Содержание: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Ситуация: соцсеть собирает биометрию без согласия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Вопрос: Какие законы нарушены?</a:t>
            </a: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Ответ: GDPR, 152-ФЗ (в зависимости от юрисдикции)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Изображение соцсети с вопросительными знаками</a:t>
            </a:r>
            <a:b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Тайминг: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5 минут</a:t>
            </a:r>
          </a:p>
          <a:p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9126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12992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523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900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1906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505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https://trends.rbc.ru/trends/industry/600702d49a79473ad25c5b3e</a:t>
            </a:r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https://www.comparitech.com/blog/information-security/267-million-phone-numbers-exposed-online/</a:t>
            </a:r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5904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8804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ED111-0D24-9664-ED32-62E342D0E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4031D35F-1749-8BF6-E351-D29D681A82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603DABE-2CF8-96F3-E5DD-E5E4A16811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135D216-8594-731A-0EE9-E037BC2F2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5523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125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056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6D6C62-116B-40A7-9507-00F90D28224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970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855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3739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704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2280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03940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6949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4183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2445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0254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58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21948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97513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86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3633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02533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0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8973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390DBD5-DC60-4538-9C49-1BD1ED4EDB82}" type="datetimeFigureOut">
              <a:rPr lang="ru-RU" smtClean="0"/>
              <a:t>04.09.2025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4773C4E-2F5C-4C34-B22B-DB56F4F228D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6388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articles/432466/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lobal-it.ru/federal-zakony-rf-kiberbezopasnost/" TargetMode="External"/><Relationship Id="rId5" Type="http://schemas.openxmlformats.org/officeDocument/2006/relationships/hyperlink" Target="https://www.gost.ru/portal/gost/home/standarts/InformationSecurity" TargetMode="External"/><Relationship Id="rId4" Type="http://schemas.openxmlformats.org/officeDocument/2006/relationships/hyperlink" Target="https://ovodov.su/bank-npa#!/tab/508991396-1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chq" TargetMode="External"/><Relationship Id="rId2" Type="http://schemas.openxmlformats.org/officeDocument/2006/relationships/hyperlink" Target="https://www.unodc.org/e4j/ru/tertiary/cybercrime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EC41EB-C8A1-D132-6259-3B0F47054D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Введение в информационную безопасность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3C7E670-4597-804F-A8C6-AFFBDA5A24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Лекция 1</a:t>
            </a:r>
          </a:p>
          <a:p>
            <a:r>
              <a:rPr lang="ru-RU" dirty="0"/>
              <a:t>Дисциплин: Информационная безопасность</a:t>
            </a:r>
          </a:p>
          <a:p>
            <a:r>
              <a:rPr lang="ru-RU" dirty="0"/>
              <a:t>Преподаватель: Маркина Татьяна Анатольевна</a:t>
            </a:r>
          </a:p>
        </p:txBody>
      </p:sp>
    </p:spTree>
    <p:extLst>
      <p:ext uri="{BB962C8B-B14F-4D97-AF65-F5344CB8AC3E}">
        <p14:creationId xmlns:p14="http://schemas.microsoft.com/office/powerpoint/2010/main" val="26134902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43A27-C320-63D8-F4FF-18335DD2C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D5AAD-A1E8-15A4-E314-061E89F32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Но как это касается лично вас?</a:t>
            </a:r>
            <a:endParaRPr lang="ru-RU" dirty="0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AE72B0A2-2C4F-F295-F49D-022CB0B8F1E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175000" y="1468438"/>
          <a:ext cx="11684000" cy="4868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25937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47C25-61B4-819E-8933-A6AAFF76F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Базовые принципы: </a:t>
            </a:r>
            <a:r>
              <a:rPr lang="en-US" b="1" dirty="0"/>
              <a:t>CIA-</a:t>
            </a:r>
            <a:r>
              <a:rPr lang="ru-RU" b="1" dirty="0"/>
              <a:t>триада</a:t>
            </a:r>
            <a:endParaRPr lang="ru-RU" dirty="0"/>
          </a:p>
        </p:txBody>
      </p:sp>
      <p:graphicFrame>
        <p:nvGraphicFramePr>
          <p:cNvPr id="23" name="Объект 22">
            <a:extLst>
              <a:ext uri="{FF2B5EF4-FFF2-40B4-BE49-F238E27FC236}">
                <a16:creationId xmlns:a16="http://schemas.microsoft.com/office/drawing/2014/main" id="{6B894D13-CBCA-7C26-F0D6-24F505C07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2871038"/>
              </p:ext>
            </p:extLst>
          </p:nvPr>
        </p:nvGraphicFramePr>
        <p:xfrm>
          <a:off x="685800" y="2141538"/>
          <a:ext cx="10131425" cy="3649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5932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7DCEA6-6A05-A736-116C-F7068CB8E8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Конфиденциальность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85D1B00-B5D9-5D1C-F560-C5A74FA32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8A7AE072-7298-1F9A-3FF0-14813234F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39" y="2783468"/>
            <a:ext cx="10719460" cy="289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0763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1C377D-B519-CFE8-05AE-7D134338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Целостность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64E14B9-CB8C-62D4-BA7C-82229E37A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AA8819D8-7B7D-9AA7-1B78-C3555F954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693" y="2342359"/>
            <a:ext cx="9084623" cy="3625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0004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2CCC9A-7DCE-B09C-BC5A-CB5ECAE22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Доступность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E6B153-49F7-EE12-B61A-0D6771A1A5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1204C57F-42AA-6FBF-C925-86344327D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5524" y="2142067"/>
            <a:ext cx="9460675" cy="418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0723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B96FC-C29F-FBF1-8820-CC78CD18E7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086975-7F60-DC2B-56F7-F77E88F4F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Доступность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EB5D52-297A-2851-0E7B-7AB440A44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График распределения DDoS-атак по объему - NETSCOUT Threat Horizon">
            <a:extLst>
              <a:ext uri="{FF2B5EF4-FFF2-40B4-BE49-F238E27FC236}">
                <a16:creationId xmlns:a16="http://schemas.microsoft.com/office/drawing/2014/main" id="{C4CC5918-344D-6296-4B08-BB550E0EF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142067"/>
            <a:ext cx="10287000" cy="420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469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BB4040-6D1D-E765-0495-BC8E8DE84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Интерактив: Кейсы по </a:t>
            </a:r>
            <a:r>
              <a:rPr lang="en-US" b="1" dirty="0"/>
              <a:t>CIA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08284FB-B4D7-9803-7F41-707106E9A4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3600" dirty="0"/>
              <a:t>Кейс 1: Хакер изменил оценки в университете </a:t>
            </a:r>
          </a:p>
          <a:p>
            <a:r>
              <a:rPr lang="ru-RU" sz="3600" dirty="0"/>
              <a:t>Кейс 2: Сайт больницы недоступен </a:t>
            </a:r>
          </a:p>
          <a:p>
            <a:r>
              <a:rPr lang="ru-RU" sz="3600" dirty="0"/>
              <a:t>Кейс 3: Утечка данных пациентов</a:t>
            </a:r>
          </a:p>
        </p:txBody>
      </p:sp>
    </p:spTree>
    <p:extLst>
      <p:ext uri="{BB962C8B-B14F-4D97-AF65-F5344CB8AC3E}">
        <p14:creationId xmlns:p14="http://schemas.microsoft.com/office/powerpoint/2010/main" val="3761175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7A1ABC-9CC9-A1EE-E6BA-A13542BEB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Угрозы и атаки: классификация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EB7E8A-A0A9-BA5B-02D3-3A69C3D00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0" name="Picture 4" descr="Соотношение возрастания сложности ИТ и квалификации злоумышленников">
            <a:extLst>
              <a:ext uri="{FF2B5EF4-FFF2-40B4-BE49-F238E27FC236}">
                <a16:creationId xmlns:a16="http://schemas.microsoft.com/office/drawing/2014/main" id="{F06402F4-269C-2B9D-2C64-18F62211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774" y="2065867"/>
            <a:ext cx="6808518" cy="4325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72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5EB9E-024D-6507-5AD7-21ACB2181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E87CAF-8032-32E1-B9C7-EE59B5F6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Угрозы и атаки: классификация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9E7AEA-4DCA-271E-3D12-247FCBFF8B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Угрозы информационной безопасности">
            <a:extLst>
              <a:ext uri="{FF2B5EF4-FFF2-40B4-BE49-F238E27FC236}">
                <a16:creationId xmlns:a16="http://schemas.microsoft.com/office/drawing/2014/main" id="{76D12296-F0B2-601D-8C91-BB40340D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909" y="1842438"/>
            <a:ext cx="8174182" cy="473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6617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8EBC5-1958-7945-D7E0-9047B9920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5F7CA6-C35B-9F45-FC8C-38EFEE4B5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Угрозы и атаки: классификация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A6D6545-9E80-2EF6-4B03-96C58C759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11553788-6FFD-18CC-DEA5-A1B280542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934935"/>
            <a:ext cx="762000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150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81D435-9FAE-4B29-029F-E4E48B7A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Давайте познакомимся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A6B8FC-C746-738B-016E-CA57B0F0F7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Маркина Татьяна Анатольевна, к.т.н., старший преподаватель</a:t>
            </a:r>
          </a:p>
          <a:p>
            <a:r>
              <a:rPr lang="ru-RU" dirty="0"/>
              <a:t>В Информационной безопасности более 15 лет, теоретик и практик</a:t>
            </a:r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Кто Вы?</a:t>
            </a:r>
          </a:p>
        </p:txBody>
      </p:sp>
    </p:spTree>
    <p:extLst>
      <p:ext uri="{BB962C8B-B14F-4D97-AF65-F5344CB8AC3E}">
        <p14:creationId xmlns:p14="http://schemas.microsoft.com/office/powerpoint/2010/main" val="3956878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3E956-63A1-1DDD-57B8-6AB065079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A267F3-B9BF-C95B-4637-4E98E143E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Угрозы и атаки: классификация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C6622F-0689-0E17-BA4A-E8D61DE961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6006935"/>
            <a:ext cx="10131425" cy="482930"/>
          </a:xfrm>
        </p:spPr>
        <p:txBody>
          <a:bodyPr/>
          <a:lstStyle/>
          <a:p>
            <a:r>
              <a:rPr lang="en-US" dirty="0"/>
              <a:t>https://www.mindomo.com/mindmap/mind-map-5aea906043704307bccb42e0478f1f00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52DA5DB-F3CD-08A9-F957-4A0A4C92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032" y="1745144"/>
            <a:ext cx="6447079" cy="419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19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F72600-3E11-D0CB-0DBB-126B82A83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Стандарты и фреймворки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D54FB0F-F15F-C2A2-1711-EB1C4599B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Nist cybersecurity framework (CSF)">
            <a:extLst>
              <a:ext uri="{FF2B5EF4-FFF2-40B4-BE49-F238E27FC236}">
                <a16:creationId xmlns:a16="http://schemas.microsoft.com/office/drawing/2014/main" id="{1C3AF1B8-B840-0774-30EF-AF64F4EFA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496" y="1885420"/>
            <a:ext cx="7458385" cy="4689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so 27001 cybersecurity framework">
            <a:extLst>
              <a:ext uri="{FF2B5EF4-FFF2-40B4-BE49-F238E27FC236}">
                <a16:creationId xmlns:a16="http://schemas.microsoft.com/office/drawing/2014/main" id="{F8B63D7D-06CB-E0B7-9BE2-07FF7152E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322618"/>
            <a:ext cx="2535382" cy="2535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0397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AE9C6-280C-B5F2-91C3-1B47F1E30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Нормативно-правовая база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32529A-E3E0-D919-8C5F-E75F260B4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https://habr.com/ru/articles/432466/</a:t>
            </a:r>
            <a:endParaRPr lang="ru-RU" dirty="0"/>
          </a:p>
          <a:p>
            <a:r>
              <a:rPr lang="en-US" dirty="0">
                <a:hlinkClick r:id="rId4"/>
              </a:rPr>
              <a:t>https://ovodov.su/bank-npa#!/tab/508991396-1</a:t>
            </a:r>
            <a:endParaRPr lang="ru-RU" dirty="0"/>
          </a:p>
          <a:p>
            <a:r>
              <a:rPr lang="en-US" dirty="0">
                <a:hlinkClick r:id="rId5"/>
              </a:rPr>
              <a:t>https://www.gost.ru/portal/gost/home/standarts/InformationSecurity</a:t>
            </a:r>
            <a:endParaRPr lang="ru-RU" dirty="0"/>
          </a:p>
          <a:p>
            <a:r>
              <a:rPr lang="en-US" dirty="0">
                <a:hlinkClick r:id="rId6"/>
              </a:rPr>
              <a:t>https://global-it.ru/federal-zakony-rf-kiberbezopasnost/</a:t>
            </a:r>
            <a:endParaRPr lang="ru-RU" dirty="0"/>
          </a:p>
          <a:p>
            <a:pPr marL="0" indent="0">
              <a:buNone/>
            </a:pP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sp>
        <p:nvSpPr>
          <p:cNvPr id="4" name="AutoShape 2" descr="Обзор нормативной документации (ФЗ) в сфере кибербезопасности">
            <a:extLst>
              <a:ext uri="{FF2B5EF4-FFF2-40B4-BE49-F238E27FC236}">
                <a16:creationId xmlns:a16="http://schemas.microsoft.com/office/drawing/2014/main" id="{DDA5DF77-CDB4-D499-8FC3-40A572564EA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BF0E9AD-4A99-B777-8E3A-0AF2E55C08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094" y="3429000"/>
            <a:ext cx="327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70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468780F-57D8-7BB8-B3DE-D06C5866E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Кейс: Нарушение законов о данных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F6694E-BE6B-653C-53CD-27CEF8A84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3200" b="1" dirty="0"/>
              <a:t>Ситуация:</a:t>
            </a:r>
            <a:r>
              <a:rPr lang="ru-RU" sz="3200" dirty="0"/>
              <a:t> соцсеть собирает биометрию без согласия</a:t>
            </a:r>
          </a:p>
          <a:p>
            <a:pPr marL="0" indent="0">
              <a:buNone/>
            </a:pPr>
            <a:r>
              <a:rPr lang="ru-RU" sz="3200" b="1" dirty="0"/>
              <a:t>Вопрос:</a:t>
            </a:r>
            <a:r>
              <a:rPr lang="ru-RU" sz="3200" dirty="0"/>
              <a:t> Какие законы нарушены?</a:t>
            </a:r>
          </a:p>
          <a:p>
            <a:endParaRPr lang="ru-RU" dirty="0"/>
          </a:p>
          <a:p>
            <a:endParaRPr lang="ru-R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C706839-E825-222D-4CED-8EDFB1D2A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55" y="3823855"/>
            <a:ext cx="3034145" cy="3034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48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443A6-1985-A2EA-A8CA-C16EC4788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Роли в ИБ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03094A3-9B29-4EDD-2706-5014031D45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https://cybersecurity-roadmap.ru/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7E3D802-00D0-BC30-F6CA-4FEA47C857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864" y="1337733"/>
            <a:ext cx="4792133" cy="479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34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BD372-7E98-3656-FE18-39817D84C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Ответы на вопросы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82E860-A0FE-E5B4-4F14-EF08FA359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387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572346F-E74D-90B2-44E3-B5072A58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Спасибо за внимание!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5E0445-6F94-9554-6E25-797F1A504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37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7061F8-6B2B-ED70-A493-32E92C657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Дополнительные 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649CA8-311D-5891-E03B-8ACFD651D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hlinkClick r:id="rId2"/>
              </a:rPr>
              <a:t>Серия университетских модулей Киберпреступность</a:t>
            </a:r>
            <a:endParaRPr lang="ru-RU" dirty="0"/>
          </a:p>
          <a:p>
            <a:r>
              <a:rPr lang="ru-RU" dirty="0" err="1">
                <a:hlinkClick r:id="rId3"/>
              </a:rPr>
              <a:t>Github</a:t>
            </a:r>
            <a:r>
              <a:rPr lang="ru-RU">
                <a:hlinkClick r:id="rId3"/>
              </a:rPr>
              <a:t> английского центра компьютерной безопасности GCHQ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20643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4C4B57-85A4-F235-4697-B91BDD1D0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Организационные моменты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8990AC3-6344-0E77-26C5-E0D9C7AB20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16 лекций</a:t>
            </a:r>
          </a:p>
          <a:p>
            <a:r>
              <a:rPr lang="ru-RU" dirty="0"/>
              <a:t>8 практических занятий</a:t>
            </a:r>
          </a:p>
          <a:p>
            <a:r>
              <a:rPr lang="ru-RU" b="1" dirty="0"/>
              <a:t>Для зачёта:</a:t>
            </a:r>
          </a:p>
          <a:p>
            <a:pPr marL="342900" indent="-342900">
              <a:buAutoNum type="arabicPeriod"/>
            </a:pPr>
            <a:r>
              <a:rPr lang="ru-RU" dirty="0"/>
              <a:t>Сдать задание на практических занятиях – максимум 50 баллов</a:t>
            </a:r>
          </a:p>
          <a:p>
            <a:pPr marL="342900" indent="-342900">
              <a:buAutoNum type="arabicPeriod"/>
            </a:pPr>
            <a:r>
              <a:rPr lang="ru-RU" dirty="0"/>
              <a:t>Сдать 2 рубежных контроля – максимум 30 баллов</a:t>
            </a:r>
          </a:p>
          <a:p>
            <a:pPr marL="342900" indent="-342900">
              <a:buAutoNum type="arabicPeriod"/>
            </a:pPr>
            <a:endParaRPr lang="ru-RU" dirty="0"/>
          </a:p>
          <a:p>
            <a:r>
              <a:rPr lang="ru-RU" b="1" dirty="0"/>
              <a:t>Дополнительные баллы:</a:t>
            </a:r>
          </a:p>
          <a:p>
            <a:pPr marL="342900" indent="-342900">
              <a:buAutoNum type="arabicPeriod"/>
            </a:pPr>
            <a:r>
              <a:rPr lang="ru-RU" dirty="0"/>
              <a:t>Задания на лекциях: 2- 10 баллов</a:t>
            </a:r>
          </a:p>
          <a:p>
            <a:pPr marL="342900" indent="-342900">
              <a:buAutoNum type="arabicPeriod"/>
            </a:pPr>
            <a:r>
              <a:rPr lang="ru-RU" dirty="0"/>
              <a:t>Опросы на лекциях: 2 балла</a:t>
            </a:r>
          </a:p>
          <a:p>
            <a:pPr marL="342900" indent="-342900">
              <a:buAutoNum type="arabicPeriod"/>
            </a:pPr>
            <a:r>
              <a:rPr lang="ru-RU" dirty="0"/>
              <a:t>Провести семинар: 10 баллов</a:t>
            </a:r>
          </a:p>
        </p:txBody>
      </p:sp>
    </p:spTree>
    <p:extLst>
      <p:ext uri="{BB962C8B-B14F-4D97-AF65-F5344CB8AC3E}">
        <p14:creationId xmlns:p14="http://schemas.microsoft.com/office/powerpoint/2010/main" val="102651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ED5510-AB8B-E87C-971E-6C7A52FD4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Канал по курсу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2047-8CDF-46B4-C3A2-CE7F1F225FF3}"/>
              </a:ext>
            </a:extLst>
          </p:cNvPr>
          <p:cNvSpPr txBox="1"/>
          <p:nvPr/>
        </p:nvSpPr>
        <p:spPr>
          <a:xfrm>
            <a:off x="685801" y="2598003"/>
            <a:ext cx="8305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https://t.me/+FxHXLCfbl4lkMTYy</a:t>
            </a:r>
            <a:endParaRPr lang="ru-RU" sz="2400" dirty="0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D9840B5C-5DC9-10D0-0BD5-10DA8711B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329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0657BC-7841-C763-7868-88A8D4B3E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Чат канала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CEE163-2BC3-7872-8B76-7BDF4AFB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E79E23C-225D-B1D5-4DC0-A3C82E956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612" y="2589444"/>
            <a:ext cx="8697539" cy="2581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70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9E35A1-EDCB-7E0A-E0BB-D1C21C80E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Подборка каналов и групп в ТГ по Информационной безопасности: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6EFBA87-80E5-E923-E520-45B99D123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ru-RU" dirty="0"/>
              <a:t>✅ Канал Информационная безопасность: https://t.me/+i__6ED-eRfkwOTYy - Актуальные новости в области.</a:t>
            </a:r>
          </a:p>
          <a:p>
            <a:r>
              <a:rPr lang="ru-RU" dirty="0"/>
              <a:t>✅ Канал </a:t>
            </a:r>
            <a:r>
              <a:rPr lang="ru-RU" dirty="0" err="1"/>
              <a:t>Кибербез</a:t>
            </a:r>
            <a:r>
              <a:rPr lang="ru-RU" dirty="0"/>
              <a:t> образование: https://t.me/cyber_edu - Про ИБ-образование: как сократить разрыв между выпускниками и рынком труда.</a:t>
            </a:r>
          </a:p>
          <a:p>
            <a:r>
              <a:rPr lang="ru-RU" dirty="0"/>
              <a:t>✅ Канал </a:t>
            </a:r>
            <a:r>
              <a:rPr lang="ru-RU" dirty="0" err="1"/>
              <a:t>ESCalator</a:t>
            </a:r>
            <a:r>
              <a:rPr lang="ru-RU" dirty="0"/>
              <a:t>: https://t.me/ptescalator - </a:t>
            </a:r>
            <a:r>
              <a:rPr lang="ru-RU" dirty="0" err="1"/>
              <a:t>Tips</a:t>
            </a:r>
            <a:r>
              <a:rPr lang="ru-RU" dirty="0"/>
              <a:t> </a:t>
            </a:r>
            <a:r>
              <a:rPr lang="ru-RU" dirty="0" err="1"/>
              <a:t>and</a:t>
            </a:r>
            <a:r>
              <a:rPr lang="ru-RU" dirty="0"/>
              <a:t> </a:t>
            </a:r>
            <a:r>
              <a:rPr lang="ru-RU" dirty="0" err="1"/>
              <a:t>tricks</a:t>
            </a:r>
            <a:r>
              <a:rPr lang="ru-RU" dirty="0"/>
              <a:t> от команды экспертного центра безопасности </a:t>
            </a:r>
            <a:r>
              <a:rPr lang="ru-RU" dirty="0" err="1"/>
              <a:t>Positive</a:t>
            </a:r>
            <a:r>
              <a:rPr lang="ru-RU" dirty="0"/>
              <a:t> Technologies (PT ESC)</a:t>
            </a:r>
          </a:p>
          <a:p>
            <a:r>
              <a:rPr lang="ru-RU" dirty="0"/>
              <a:t>✅ Канал Пост Лукацкого: https://t.me/alukatsky - Уникальный контент про кибербезопасность от Алексея Лукацкого (@alukatsk) - мысли, полезные ссылки, комментарии к текущим событиям, юмор и </a:t>
            </a:r>
            <a:r>
              <a:rPr lang="ru-RU" dirty="0" err="1"/>
              <a:t>мемасики</a:t>
            </a:r>
            <a:r>
              <a:rPr lang="ru-RU" dirty="0"/>
              <a:t>.</a:t>
            </a:r>
          </a:p>
          <a:p>
            <a:r>
              <a:rPr lang="ru-RU" dirty="0"/>
              <a:t>✅ Канал Типичный </a:t>
            </a:r>
            <a:r>
              <a:rPr lang="ru-RU" dirty="0" err="1"/>
              <a:t>ИБшник</a:t>
            </a:r>
            <a:r>
              <a:rPr lang="ru-RU" dirty="0"/>
              <a:t>: https://t.me/tipichnii_ibshnik - Комьюнити специалистов сферы: "Информационная безопасность". Контент, в комьюнити, носит исключительно образовательный характер.</a:t>
            </a:r>
          </a:p>
          <a:p>
            <a:r>
              <a:rPr lang="ru-RU" dirty="0"/>
              <a:t>✅ Канал </a:t>
            </a:r>
            <a:r>
              <a:rPr lang="ru-RU" dirty="0" err="1"/>
              <a:t>Standoff</a:t>
            </a:r>
            <a:r>
              <a:rPr lang="ru-RU" dirty="0"/>
              <a:t> 365: https://t.me/standoff_365 - Платформа, где хакеры помогают бизнесу стать безопаснее: standoff365.com</a:t>
            </a:r>
          </a:p>
          <a:p>
            <a:r>
              <a:rPr lang="ru-RU" dirty="0"/>
              <a:t>✅ Канал Обучение </a:t>
            </a:r>
            <a:r>
              <a:rPr lang="ru-RU" dirty="0" err="1"/>
              <a:t>кибериммунной</a:t>
            </a:r>
            <a:r>
              <a:rPr lang="ru-RU" dirty="0"/>
              <a:t> разработке: https://t.me/learning_cyberimmunity - Обучение </a:t>
            </a:r>
            <a:r>
              <a:rPr lang="ru-RU" dirty="0" err="1"/>
              <a:t>кибериммунному</a:t>
            </a:r>
            <a:r>
              <a:rPr lang="ru-RU" dirty="0"/>
              <a:t> подходу к разработке от компании Касперский.</a:t>
            </a:r>
          </a:p>
          <a:p>
            <a:r>
              <a:rPr lang="ru-RU" dirty="0"/>
              <a:t>✔️ Группа Security </a:t>
            </a:r>
            <a:r>
              <a:rPr lang="ru-RU" dirty="0" err="1"/>
              <a:t>Experts</a:t>
            </a:r>
            <a:r>
              <a:rPr lang="ru-RU" dirty="0"/>
              <a:t> Community: https://t.me/s3curity_experts_community  - Открытое сообщество специалистов по ИБ, которые хотят делать мир чуточку безопаснее.</a:t>
            </a:r>
          </a:p>
        </p:txBody>
      </p:sp>
    </p:spTree>
    <p:extLst>
      <p:ext uri="{BB962C8B-B14F-4D97-AF65-F5344CB8AC3E}">
        <p14:creationId xmlns:p14="http://schemas.microsoft.com/office/powerpoint/2010/main" val="6671059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C8250D-8E3B-2530-39F7-2B42068E3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Исторический и современный контекст информационной безопасности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53BDD8-FEA0-7879-6D84-623E6FDFB9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688167"/>
            <a:ext cx="5410199" cy="36491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Информационная безопасность эволюционирует с развитием технологий. Цифровизация усиливает значимость защиты данных в бизнесе и обществе, опираясь на законодательство и передовые технологии.</a:t>
            </a:r>
          </a:p>
          <a:p>
            <a:pPr marL="0" indent="0">
              <a:buNone/>
            </a:pPr>
            <a:endParaRPr lang="ru-RU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7EAF8E-D83F-0CE5-6C93-9655DFDB3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0" y="2311400"/>
            <a:ext cx="4521200" cy="452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314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2F60DA-606B-52F5-4A79-30CD6E848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Почему ИБ важна для каждого?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1FD475-3ED4-5521-E730-407B96606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Окошко с требованиями вымогателей WannaCry">
            <a:extLst>
              <a:ext uri="{FF2B5EF4-FFF2-40B4-BE49-F238E27FC236}">
                <a16:creationId xmlns:a16="http://schemas.microsoft.com/office/drawing/2014/main" id="{C66944DB-5FBE-46AA-4D63-546332FC4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1" y="2065867"/>
            <a:ext cx="4827500" cy="3649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cebook users ID phone number exposed">
            <a:extLst>
              <a:ext uri="{FF2B5EF4-FFF2-40B4-BE49-F238E27FC236}">
                <a16:creationId xmlns:a16="http://schemas.microsoft.com/office/drawing/2014/main" id="{95E24CB6-A8E3-EAEE-0C99-23D663842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00" y="3890434"/>
            <a:ext cx="5511800" cy="275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10 самых громких кибератак XXI века">
            <a:extLst>
              <a:ext uri="{FF2B5EF4-FFF2-40B4-BE49-F238E27FC236}">
                <a16:creationId xmlns:a16="http://schemas.microsoft.com/office/drawing/2014/main" id="{4FC3F660-F664-D4F2-5314-36EB40C87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760" y="1968500"/>
            <a:ext cx="5908740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732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CB4FC-529A-1EA4-D78F-990F787ED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Но как это касается лично вас?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709EE3D-801B-6C02-4A76-67FA603E2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13409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1357</TotalTime>
  <Words>661</Words>
  <Application>Microsoft Office PowerPoint</Application>
  <PresentationFormat>Широкоэкранный</PresentationFormat>
  <Paragraphs>109</Paragraphs>
  <Slides>27</Slides>
  <Notes>22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Небесная</vt:lpstr>
      <vt:lpstr>Введение в информационную безопасность</vt:lpstr>
      <vt:lpstr>Давайте познакомимся</vt:lpstr>
      <vt:lpstr>Организационные моменты</vt:lpstr>
      <vt:lpstr>Канал по курсу </vt:lpstr>
      <vt:lpstr>Чат канала</vt:lpstr>
      <vt:lpstr>Подборка каналов и групп в ТГ по Информационной безопасности:</vt:lpstr>
      <vt:lpstr>Исторический и современный контекст информационной безопасности</vt:lpstr>
      <vt:lpstr>Почему ИБ важна для каждого?</vt:lpstr>
      <vt:lpstr>Но как это касается лично вас?</vt:lpstr>
      <vt:lpstr>Но как это касается лично вас?</vt:lpstr>
      <vt:lpstr>Базовые принципы: CIA-триада</vt:lpstr>
      <vt:lpstr>Конфиденциальность</vt:lpstr>
      <vt:lpstr>Целостность</vt:lpstr>
      <vt:lpstr>Доступность</vt:lpstr>
      <vt:lpstr>Доступность</vt:lpstr>
      <vt:lpstr>Интерактив: Кейсы по CIA</vt:lpstr>
      <vt:lpstr>Угрозы и атаки: классификация</vt:lpstr>
      <vt:lpstr>Угрозы и атаки: классификация</vt:lpstr>
      <vt:lpstr>Угрозы и атаки: классификация</vt:lpstr>
      <vt:lpstr>Угрозы и атаки: классификация</vt:lpstr>
      <vt:lpstr>Стандарты и фреймворки</vt:lpstr>
      <vt:lpstr>Нормативно-правовая база</vt:lpstr>
      <vt:lpstr>Кейс: Нарушение законов о данных</vt:lpstr>
      <vt:lpstr>Роли в ИБ</vt:lpstr>
      <vt:lpstr>Ответы на вопросы</vt:lpstr>
      <vt:lpstr>Спасибо за внимание!</vt:lpstr>
      <vt:lpstr>Дополнительные источники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Татьяна Маркина</dc:creator>
  <cp:lastModifiedBy>Татьяна Маркина</cp:lastModifiedBy>
  <cp:revision>7</cp:revision>
  <dcterms:created xsi:type="dcterms:W3CDTF">2025-09-01T14:44:24Z</dcterms:created>
  <dcterms:modified xsi:type="dcterms:W3CDTF">2025-09-04T07:25:12Z</dcterms:modified>
</cp:coreProperties>
</file>